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EAE129-2D54-4BEC-B64A-D42B2E0F5094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4F33CD-6FDD-42D9-994C-99AEA8E02E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063586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4F33CD-6FDD-42D9-994C-99AEA8E02E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9588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9880-ECC6-4CEC-A909-9D9F5EAC80E5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D748-0EC7-4E38-B8C0-F4D0CC917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728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9880-ECC6-4CEC-A909-9D9F5EAC80E5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D748-0EC7-4E38-B8C0-F4D0CC917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9372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9880-ECC6-4CEC-A909-9D9F5EAC80E5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D748-0EC7-4E38-B8C0-F4D0CC917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90647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9880-ECC6-4CEC-A909-9D9F5EAC80E5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D748-0EC7-4E38-B8C0-F4D0CC917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217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9880-ECC6-4CEC-A909-9D9F5EAC80E5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D748-0EC7-4E38-B8C0-F4D0CC917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8520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9880-ECC6-4CEC-A909-9D9F5EAC80E5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D748-0EC7-4E38-B8C0-F4D0CC917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48845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9880-ECC6-4CEC-A909-9D9F5EAC80E5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D748-0EC7-4E38-B8C0-F4D0CC917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7829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9880-ECC6-4CEC-A909-9D9F5EAC80E5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D748-0EC7-4E38-B8C0-F4D0CC917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5876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9880-ECC6-4CEC-A909-9D9F5EAC80E5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D748-0EC7-4E38-B8C0-F4D0CC917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2522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9880-ECC6-4CEC-A909-9D9F5EAC80E5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D748-0EC7-4E38-B8C0-F4D0CC917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39445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849880-ECC6-4CEC-A909-9D9F5EAC80E5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66D748-0EC7-4E38-B8C0-F4D0CC917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91425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49880-ECC6-4CEC-A909-9D9F5EAC80E5}" type="datetimeFigureOut">
              <a:rPr lang="en-US" smtClean="0"/>
              <a:t>3/24/2014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66D748-0EC7-4E38-B8C0-F4D0CC917F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41734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812350" y="788075"/>
            <a:ext cx="419805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b="1" dirty="0" smtClean="0"/>
              <a:t>Der Kaspar, der </a:t>
            </a:r>
            <a:r>
              <a:rPr lang="de-DE" sz="1400" dirty="0" smtClean="0"/>
              <a:t>war </a:t>
            </a:r>
            <a:r>
              <a:rPr lang="de-DE" sz="1400" b="1" dirty="0" smtClean="0"/>
              <a:t>kerngesund</a:t>
            </a:r>
            <a:r>
              <a:rPr lang="de-DE" sz="1400" dirty="0" smtClean="0"/>
              <a:t>,</a:t>
            </a:r>
            <a:br>
              <a:rPr lang="de-DE" sz="1400" dirty="0" smtClean="0"/>
            </a:br>
            <a:r>
              <a:rPr lang="de-DE" sz="1400" dirty="0" smtClean="0"/>
              <a:t>Ein dicker </a:t>
            </a:r>
            <a:r>
              <a:rPr lang="de-DE" sz="1400" b="1" dirty="0" smtClean="0"/>
              <a:t>Bub</a:t>
            </a:r>
            <a:r>
              <a:rPr lang="de-DE" sz="1400" dirty="0" smtClean="0"/>
              <a:t> und </a:t>
            </a:r>
            <a:r>
              <a:rPr lang="de-DE" sz="1400" b="1" dirty="0" smtClean="0"/>
              <a:t>kegelrund</a:t>
            </a:r>
            <a:r>
              <a:rPr lang="de-DE" sz="1400" dirty="0" smtClean="0"/>
              <a:t>,</a:t>
            </a:r>
            <a:br>
              <a:rPr lang="de-DE" sz="1400" dirty="0" smtClean="0"/>
            </a:br>
            <a:r>
              <a:rPr lang="de-DE" sz="1400" dirty="0" smtClean="0"/>
              <a:t>Er hatte Backen rot und frisch;</a:t>
            </a:r>
            <a:br>
              <a:rPr lang="de-DE" sz="1400" dirty="0" smtClean="0"/>
            </a:br>
            <a:r>
              <a:rPr lang="de-DE" sz="1400" dirty="0" smtClean="0"/>
              <a:t>Die Suppe </a:t>
            </a:r>
            <a:r>
              <a:rPr lang="de-DE" sz="1400" b="1" dirty="0" smtClean="0"/>
              <a:t>aß </a:t>
            </a:r>
            <a:r>
              <a:rPr lang="de-DE" sz="1400" dirty="0" smtClean="0"/>
              <a:t>er </a:t>
            </a:r>
            <a:r>
              <a:rPr lang="de-DE" sz="1400" b="1" dirty="0" smtClean="0"/>
              <a:t>hübsch</a:t>
            </a:r>
            <a:r>
              <a:rPr lang="de-DE" sz="1400" dirty="0" smtClean="0"/>
              <a:t> bei Tisch.</a:t>
            </a:r>
            <a:br>
              <a:rPr lang="de-DE" sz="1400" dirty="0" smtClean="0"/>
            </a:br>
            <a:r>
              <a:rPr lang="de-DE" sz="1400" dirty="0" smtClean="0"/>
              <a:t>Doch einmal </a:t>
            </a:r>
            <a:r>
              <a:rPr lang="de-DE" sz="1400" b="1" dirty="0" smtClean="0"/>
              <a:t>fing</a:t>
            </a:r>
            <a:r>
              <a:rPr lang="de-DE" sz="1400" dirty="0" smtClean="0"/>
              <a:t> er </a:t>
            </a:r>
            <a:r>
              <a:rPr lang="de-DE" sz="1400" b="1" dirty="0" smtClean="0"/>
              <a:t>an </a:t>
            </a:r>
            <a:r>
              <a:rPr lang="de-DE" sz="1400" dirty="0" smtClean="0"/>
              <a:t>zu schrei'n:</a:t>
            </a:r>
            <a:br>
              <a:rPr lang="de-DE" sz="1400" dirty="0" smtClean="0"/>
            </a:br>
            <a:r>
              <a:rPr lang="de-DE" sz="1400" dirty="0" smtClean="0"/>
              <a:t>"Ich esse keine Suppe! Nein!</a:t>
            </a:r>
            <a:br>
              <a:rPr lang="de-DE" sz="1400" dirty="0" smtClean="0"/>
            </a:br>
            <a:r>
              <a:rPr lang="de-DE" sz="1400" dirty="0" smtClean="0"/>
              <a:t>Ich esse meine Suppe nicht!</a:t>
            </a:r>
            <a:br>
              <a:rPr lang="de-DE" sz="1400" dirty="0" smtClean="0"/>
            </a:br>
            <a:r>
              <a:rPr lang="de-DE" sz="1400" dirty="0" smtClean="0"/>
              <a:t>Nein, meine Suppe ess' ich nicht!". </a:t>
            </a:r>
          </a:p>
          <a:p>
            <a:endParaRPr lang="en-US" sz="1400" dirty="0"/>
          </a:p>
        </p:txBody>
      </p:sp>
      <p:sp>
        <p:nvSpPr>
          <p:cNvPr id="7" name="Rectangle 6"/>
          <p:cNvSpPr/>
          <p:nvPr/>
        </p:nvSpPr>
        <p:spPr>
          <a:xfrm>
            <a:off x="2812350" y="2819400"/>
            <a:ext cx="282645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/>
              <a:t>Am nächsten Tag, - ja sieh nur her! -</a:t>
            </a:r>
            <a:br>
              <a:rPr lang="de-DE" sz="1400" dirty="0" smtClean="0"/>
            </a:br>
            <a:r>
              <a:rPr lang="de-DE" sz="1400" dirty="0" smtClean="0"/>
              <a:t>Da war er schon viel </a:t>
            </a:r>
            <a:r>
              <a:rPr lang="de-DE" sz="1400" b="1" dirty="0" smtClean="0"/>
              <a:t>magerer</a:t>
            </a:r>
            <a:r>
              <a:rPr lang="de-DE" sz="1400" dirty="0" smtClean="0"/>
              <a:t>.</a:t>
            </a:r>
            <a:br>
              <a:rPr lang="de-DE" sz="1400" dirty="0" smtClean="0"/>
            </a:br>
            <a:r>
              <a:rPr lang="de-DE" sz="1400" dirty="0" smtClean="0"/>
              <a:t>Da fing er wieder an zu schrei'n:.</a:t>
            </a:r>
            <a:br>
              <a:rPr lang="de-DE" sz="1400" dirty="0" smtClean="0"/>
            </a:br>
            <a:r>
              <a:rPr lang="de-DE" sz="1400" dirty="0" smtClean="0"/>
              <a:t>"Ich esse keine Suppe! Nein!</a:t>
            </a:r>
            <a:br>
              <a:rPr lang="de-DE" sz="1400" dirty="0" smtClean="0"/>
            </a:br>
            <a:r>
              <a:rPr lang="de-DE" sz="1400" dirty="0" smtClean="0"/>
              <a:t>Ich esse meine Suppe nicht!</a:t>
            </a:r>
            <a:br>
              <a:rPr lang="de-DE" sz="1400" dirty="0" smtClean="0"/>
            </a:br>
            <a:r>
              <a:rPr lang="de-DE" sz="1400" dirty="0" smtClean="0"/>
              <a:t>Nein, meine Suppe ess' ich nicht!" </a:t>
            </a:r>
            <a:endParaRPr lang="de-DE" sz="1400" dirty="0"/>
          </a:p>
        </p:txBody>
      </p:sp>
      <p:sp>
        <p:nvSpPr>
          <p:cNvPr id="12" name="Rectangle 11"/>
          <p:cNvSpPr/>
          <p:nvPr/>
        </p:nvSpPr>
        <p:spPr>
          <a:xfrm>
            <a:off x="1557173" y="152400"/>
            <a:ext cx="41601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Die Geschichte </a:t>
            </a:r>
            <a:r>
              <a:rPr kumimoji="0" lang="en-US" alt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vom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 </a:t>
            </a:r>
            <a:r>
              <a:rPr kumimoji="0" lang="en-US" alt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cs typeface="Arial" charset="0"/>
              </a:rPr>
              <a:t>Suppen-Kaspar</a:t>
            </a:r>
            <a:endParaRPr kumimoji="0" lang="en-US" altLang="en-US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cs typeface="Arial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89173" y="834868"/>
            <a:ext cx="3200400" cy="181588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Der </a:t>
            </a:r>
            <a:r>
              <a:rPr lang="en-US" sz="1400" dirty="0" err="1" smtClean="0"/>
              <a:t>Kaspar</a:t>
            </a:r>
            <a:r>
              <a:rPr lang="en-US" sz="1400" dirty="0" smtClean="0"/>
              <a:t>, der – </a:t>
            </a:r>
            <a:r>
              <a:rPr lang="en-US" sz="1400" dirty="0" err="1" smtClean="0"/>
              <a:t>Kaspar</a:t>
            </a:r>
            <a:r>
              <a:rPr lang="en-US" sz="1400" dirty="0" smtClean="0"/>
              <a:t>, who …</a:t>
            </a:r>
          </a:p>
          <a:p>
            <a:r>
              <a:rPr lang="en-US" sz="1400" dirty="0" err="1" smtClean="0"/>
              <a:t>kerngesund</a:t>
            </a:r>
            <a:r>
              <a:rPr lang="en-US" sz="1400" dirty="0" smtClean="0"/>
              <a:t> – fit as a fiddle</a:t>
            </a:r>
          </a:p>
          <a:p>
            <a:r>
              <a:rPr lang="en-US" sz="1400" dirty="0" smtClean="0"/>
              <a:t>Bub – </a:t>
            </a:r>
            <a:r>
              <a:rPr lang="en-US" sz="1400" dirty="0" err="1" smtClean="0"/>
              <a:t>Junge</a:t>
            </a:r>
            <a:endParaRPr lang="en-US" sz="1400" dirty="0" smtClean="0"/>
          </a:p>
          <a:p>
            <a:r>
              <a:rPr lang="en-US" sz="1400" dirty="0" err="1" smtClean="0"/>
              <a:t>kegelrund</a:t>
            </a:r>
            <a:r>
              <a:rPr lang="en-US" sz="1400" dirty="0" smtClean="0"/>
              <a:t> </a:t>
            </a:r>
            <a:r>
              <a:rPr lang="en-US" sz="1400" dirty="0" smtClean="0"/>
              <a:t>– round as a bowling pin</a:t>
            </a:r>
          </a:p>
          <a:p>
            <a:r>
              <a:rPr lang="en-US" sz="1400" dirty="0" err="1" smtClean="0"/>
              <a:t>aß</a:t>
            </a:r>
            <a:r>
              <a:rPr lang="en-US" sz="1400" dirty="0" smtClean="0"/>
              <a:t> – von </a:t>
            </a:r>
            <a:r>
              <a:rPr lang="en-US" sz="1400" dirty="0" err="1" smtClean="0"/>
              <a:t>essen</a:t>
            </a:r>
            <a:endParaRPr lang="en-US" sz="1400" dirty="0" smtClean="0"/>
          </a:p>
          <a:p>
            <a:r>
              <a:rPr lang="en-US" sz="1400" dirty="0" err="1" smtClean="0"/>
              <a:t>hübsch</a:t>
            </a:r>
            <a:r>
              <a:rPr lang="en-US" sz="1400" dirty="0" smtClean="0"/>
              <a:t> – </a:t>
            </a:r>
            <a:r>
              <a:rPr lang="en-US" sz="1400" dirty="0" err="1" smtClean="0"/>
              <a:t>schön</a:t>
            </a:r>
            <a:r>
              <a:rPr lang="en-US" sz="1400" dirty="0" smtClean="0"/>
              <a:t>, </a:t>
            </a:r>
            <a:r>
              <a:rPr lang="en-US" sz="1400" dirty="0" err="1" smtClean="0"/>
              <a:t>nett</a:t>
            </a:r>
            <a:r>
              <a:rPr lang="en-US" sz="1400" dirty="0" smtClean="0"/>
              <a:t> und </a:t>
            </a:r>
            <a:r>
              <a:rPr lang="en-US" sz="1400" dirty="0" err="1" smtClean="0"/>
              <a:t>artig</a:t>
            </a:r>
            <a:endParaRPr lang="en-US" sz="1400" dirty="0" smtClean="0"/>
          </a:p>
          <a:p>
            <a:r>
              <a:rPr lang="en-US" sz="1400" dirty="0" err="1" smtClean="0"/>
              <a:t>fing</a:t>
            </a:r>
            <a:r>
              <a:rPr lang="en-US" sz="1400" dirty="0" smtClean="0"/>
              <a:t>… an – </a:t>
            </a:r>
            <a:r>
              <a:rPr lang="en-US" sz="1400" dirty="0" err="1" smtClean="0"/>
              <a:t>begann</a:t>
            </a:r>
            <a:endParaRPr lang="en-US" sz="1400" dirty="0" smtClean="0"/>
          </a:p>
          <a:p>
            <a:endParaRPr lang="en-US" sz="1400" dirty="0"/>
          </a:p>
        </p:txBody>
      </p:sp>
      <p:sp>
        <p:nvSpPr>
          <p:cNvPr id="14" name="TextBox 13"/>
          <p:cNvSpPr txBox="1"/>
          <p:nvPr/>
        </p:nvSpPr>
        <p:spPr>
          <a:xfrm>
            <a:off x="5722465" y="3124200"/>
            <a:ext cx="3167108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magerer</a:t>
            </a:r>
            <a:r>
              <a:rPr lang="en-US" sz="1400" dirty="0" smtClean="0"/>
              <a:t> – </a:t>
            </a:r>
            <a:r>
              <a:rPr lang="en-US" sz="1400" dirty="0" err="1" smtClean="0"/>
              <a:t>Komparativ</a:t>
            </a:r>
            <a:r>
              <a:rPr lang="en-US" sz="1400" dirty="0" smtClean="0"/>
              <a:t> von </a:t>
            </a:r>
            <a:r>
              <a:rPr lang="en-US" sz="1400" dirty="0" err="1" smtClean="0"/>
              <a:t>mager</a:t>
            </a:r>
            <a:r>
              <a:rPr lang="en-US" sz="1400" dirty="0" smtClean="0"/>
              <a:t> (lean)</a:t>
            </a:r>
            <a:endParaRPr lang="en-US" sz="1400" dirty="0"/>
          </a:p>
        </p:txBody>
      </p:sp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" y="800100"/>
            <a:ext cx="2800350" cy="4000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TextBox 14"/>
          <p:cNvSpPr txBox="1"/>
          <p:nvPr/>
        </p:nvSpPr>
        <p:spPr>
          <a:xfrm>
            <a:off x="228599" y="5029200"/>
            <a:ext cx="8660973" cy="1754326"/>
          </a:xfrm>
          <a:prstGeom prst="rect">
            <a:avLst/>
          </a:prstGeom>
          <a:noFill/>
          <a:ln cmpd="thickThin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Zusammenfassung</a:t>
            </a:r>
            <a:r>
              <a:rPr lang="en-US" dirty="0" smtClean="0"/>
              <a:t>: </a:t>
            </a:r>
          </a:p>
          <a:p>
            <a:r>
              <a:rPr lang="en-US" dirty="0" smtClean="0"/>
              <a:t> </a:t>
            </a:r>
          </a:p>
          <a:p>
            <a:endParaRPr lang="en-US" dirty="0"/>
          </a:p>
          <a:p>
            <a:r>
              <a:rPr lang="en-US" dirty="0" smtClean="0"/>
              <a:t>Moral: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378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76200" y="0"/>
            <a:ext cx="31242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/>
              <a:t>Am dritten Tag, o weh und ach!</a:t>
            </a:r>
            <a:br>
              <a:rPr lang="de-DE" sz="1400" dirty="0" smtClean="0"/>
            </a:br>
            <a:r>
              <a:rPr lang="de-DE" sz="1400" dirty="0" smtClean="0"/>
              <a:t>Wie ist der Kaspar dünn und schwach!</a:t>
            </a:r>
            <a:br>
              <a:rPr lang="de-DE" sz="1400" dirty="0" smtClean="0"/>
            </a:br>
            <a:r>
              <a:rPr lang="de-DE" sz="1400" dirty="0" smtClean="0"/>
              <a:t>Doch als die Suppe kam herein,</a:t>
            </a:r>
            <a:br>
              <a:rPr lang="de-DE" sz="1400" dirty="0" smtClean="0"/>
            </a:br>
            <a:r>
              <a:rPr lang="de-DE" sz="1400" b="1" dirty="0" smtClean="0"/>
              <a:t>Gleich</a:t>
            </a:r>
            <a:r>
              <a:rPr lang="de-DE" sz="1400" dirty="0" smtClean="0"/>
              <a:t> fing er wieder an zu schrei'n:</a:t>
            </a:r>
            <a:br>
              <a:rPr lang="de-DE" sz="1400" dirty="0" smtClean="0"/>
            </a:br>
            <a:r>
              <a:rPr lang="de-DE" sz="1400" dirty="0" smtClean="0"/>
              <a:t>"Ich esse keine Suppe! Nein!</a:t>
            </a:r>
            <a:br>
              <a:rPr lang="de-DE" sz="1400" dirty="0" smtClean="0"/>
            </a:br>
            <a:r>
              <a:rPr lang="de-DE" sz="1400" dirty="0" smtClean="0"/>
              <a:t>Ich esse meine Suppe nicht!</a:t>
            </a:r>
            <a:br>
              <a:rPr lang="de-DE" sz="1400" dirty="0" smtClean="0"/>
            </a:br>
            <a:r>
              <a:rPr lang="de-DE" sz="1400" dirty="0" smtClean="0"/>
              <a:t>Nein, meine Suppe ess' ich nicht!" </a:t>
            </a:r>
            <a:endParaRPr lang="de-DE" sz="1400" dirty="0"/>
          </a:p>
        </p:txBody>
      </p:sp>
      <p:sp>
        <p:nvSpPr>
          <p:cNvPr id="8" name="Rectangle 7"/>
          <p:cNvSpPr/>
          <p:nvPr/>
        </p:nvSpPr>
        <p:spPr>
          <a:xfrm>
            <a:off x="3408285" y="323165"/>
            <a:ext cx="223051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/>
              <a:t>Am vierten Tage </a:t>
            </a:r>
            <a:r>
              <a:rPr lang="de-DE" sz="1400" b="1" dirty="0" smtClean="0"/>
              <a:t>endlich</a:t>
            </a:r>
            <a:r>
              <a:rPr lang="de-DE" sz="1400" dirty="0" smtClean="0"/>
              <a:t> gar</a:t>
            </a:r>
            <a:br>
              <a:rPr lang="de-DE" sz="1400" dirty="0" smtClean="0"/>
            </a:br>
            <a:r>
              <a:rPr lang="de-DE" sz="1400" dirty="0" smtClean="0"/>
              <a:t>Der Kaspar wie </a:t>
            </a:r>
            <a:r>
              <a:rPr lang="de-DE" sz="1400" b="1" dirty="0" smtClean="0"/>
              <a:t>ein Fädchen </a:t>
            </a:r>
            <a:r>
              <a:rPr lang="de-DE" sz="1400" dirty="0" smtClean="0"/>
              <a:t>war. </a:t>
            </a:r>
            <a:endParaRPr lang="de-DE" sz="1400" dirty="0"/>
          </a:p>
        </p:txBody>
      </p:sp>
      <p:sp>
        <p:nvSpPr>
          <p:cNvPr id="9" name="Rectangle 8"/>
          <p:cNvSpPr/>
          <p:nvPr/>
        </p:nvSpPr>
        <p:spPr>
          <a:xfrm>
            <a:off x="6096000" y="391180"/>
            <a:ext cx="3505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de-DE" sz="1400" dirty="0" smtClean="0"/>
              <a:t>Er </a:t>
            </a:r>
            <a:r>
              <a:rPr lang="de-DE" sz="1400" b="1" dirty="0" smtClean="0"/>
              <a:t>wog vielleicht</a:t>
            </a:r>
            <a:r>
              <a:rPr lang="de-DE" sz="1400" dirty="0" smtClean="0"/>
              <a:t> ein halbes </a:t>
            </a:r>
            <a:r>
              <a:rPr lang="de-DE" sz="1400" b="1" dirty="0" smtClean="0"/>
              <a:t>Lot</a:t>
            </a:r>
            <a:r>
              <a:rPr lang="de-DE" sz="1400" dirty="0" smtClean="0"/>
              <a:t> -</a:t>
            </a:r>
            <a:br>
              <a:rPr lang="de-DE" sz="1400" dirty="0" smtClean="0"/>
            </a:br>
            <a:r>
              <a:rPr lang="de-DE" sz="1400" dirty="0" smtClean="0"/>
              <a:t>Und war am fünften Tage tot. </a:t>
            </a:r>
            <a:endParaRPr lang="de-DE" sz="1400" dirty="0"/>
          </a:p>
        </p:txBody>
      </p:sp>
      <p:sp>
        <p:nvSpPr>
          <p:cNvPr id="10" name="TextBox 9"/>
          <p:cNvSpPr txBox="1"/>
          <p:nvPr/>
        </p:nvSpPr>
        <p:spPr>
          <a:xfrm>
            <a:off x="304800" y="1825823"/>
            <a:ext cx="2286000" cy="30777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gleich</a:t>
            </a:r>
            <a:r>
              <a:rPr lang="en-US" sz="1400" dirty="0" smtClean="0"/>
              <a:t> - immediately</a:t>
            </a:r>
            <a:endParaRPr lang="en-US" sz="1400" dirty="0"/>
          </a:p>
        </p:txBody>
      </p:sp>
      <p:sp>
        <p:nvSpPr>
          <p:cNvPr id="11" name="TextBox 10"/>
          <p:cNvSpPr txBox="1"/>
          <p:nvPr/>
        </p:nvSpPr>
        <p:spPr>
          <a:xfrm>
            <a:off x="3525915" y="1838980"/>
            <a:ext cx="1981200" cy="52322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endlich</a:t>
            </a:r>
            <a:r>
              <a:rPr lang="en-US" sz="1400" dirty="0" smtClean="0"/>
              <a:t> - finally</a:t>
            </a:r>
          </a:p>
          <a:p>
            <a:r>
              <a:rPr lang="en-US" sz="1400" dirty="0" err="1" smtClean="0"/>
              <a:t>Fädchen</a:t>
            </a:r>
            <a:r>
              <a:rPr lang="en-US" sz="1400" dirty="0" smtClean="0"/>
              <a:t> - thread </a:t>
            </a:r>
            <a:endParaRPr lang="en-US" sz="1400" dirty="0"/>
          </a:p>
        </p:txBody>
      </p:sp>
      <p:sp>
        <p:nvSpPr>
          <p:cNvPr id="12" name="TextBox 11"/>
          <p:cNvSpPr txBox="1"/>
          <p:nvPr/>
        </p:nvSpPr>
        <p:spPr>
          <a:xfrm>
            <a:off x="6130401" y="1775936"/>
            <a:ext cx="2708799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 err="1" smtClean="0"/>
              <a:t>wog</a:t>
            </a:r>
            <a:r>
              <a:rPr lang="en-US" sz="1400" dirty="0" smtClean="0"/>
              <a:t> – von </a:t>
            </a:r>
            <a:r>
              <a:rPr lang="en-US" sz="1400" dirty="0" err="1" smtClean="0"/>
              <a:t>wiegen</a:t>
            </a:r>
            <a:r>
              <a:rPr lang="en-US" sz="1400" dirty="0" smtClean="0"/>
              <a:t> (to weigh)</a:t>
            </a:r>
          </a:p>
          <a:p>
            <a:r>
              <a:rPr lang="en-US" sz="1400" dirty="0" err="1" smtClean="0"/>
              <a:t>vielleicht</a:t>
            </a:r>
            <a:r>
              <a:rPr lang="en-US" sz="1400" dirty="0" smtClean="0"/>
              <a:t> - maybe</a:t>
            </a:r>
          </a:p>
          <a:p>
            <a:r>
              <a:rPr lang="en-US" sz="1400" dirty="0" smtClean="0"/>
              <a:t>Lot – plum???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667000"/>
            <a:ext cx="8001000" cy="2219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TextBox 12"/>
          <p:cNvSpPr txBox="1"/>
          <p:nvPr/>
        </p:nvSpPr>
        <p:spPr>
          <a:xfrm>
            <a:off x="304800" y="5181600"/>
            <a:ext cx="8534400" cy="1569660"/>
          </a:xfrm>
          <a:prstGeom prst="rect">
            <a:avLst/>
          </a:prstGeom>
          <a:noFill/>
          <a:ln cmpd="thickThin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Was </a:t>
            </a:r>
            <a:r>
              <a:rPr lang="en-US" sz="1600" dirty="0" err="1" smtClean="0"/>
              <a:t>weigerst</a:t>
            </a:r>
            <a:r>
              <a:rPr lang="en-US" sz="1600" dirty="0" smtClean="0"/>
              <a:t> du </a:t>
            </a:r>
            <a:r>
              <a:rPr lang="en-US" sz="1600" dirty="0" err="1" smtClean="0"/>
              <a:t>dich</a:t>
            </a:r>
            <a:r>
              <a:rPr lang="en-US" sz="1600" dirty="0" smtClean="0"/>
              <a:t> und was </a:t>
            </a:r>
            <a:r>
              <a:rPr lang="en-US" sz="1600" dirty="0" err="1" smtClean="0"/>
              <a:t>sind</a:t>
            </a:r>
            <a:r>
              <a:rPr lang="en-US" sz="1600" dirty="0" smtClean="0"/>
              <a:t> die </a:t>
            </a:r>
            <a:r>
              <a:rPr lang="en-US" sz="1600" dirty="0" err="1" smtClean="0"/>
              <a:t>Konsequenzen</a:t>
            </a:r>
            <a:r>
              <a:rPr lang="en-US" sz="1600" dirty="0" smtClean="0"/>
              <a:t>?  </a:t>
            </a:r>
            <a:r>
              <a:rPr lang="en-US" sz="1600" i="1" dirty="0" err="1" smtClean="0"/>
              <a:t>Wenn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ich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mich</a:t>
            </a:r>
            <a:r>
              <a:rPr lang="en-US" sz="1600" i="1" dirty="0" smtClean="0"/>
              <a:t> …. </a:t>
            </a:r>
            <a:r>
              <a:rPr lang="en-US" sz="1600" i="1" dirty="0" err="1" smtClean="0"/>
              <a:t>zu</a:t>
            </a:r>
            <a:r>
              <a:rPr lang="en-US" sz="1600" i="1" dirty="0" smtClean="0"/>
              <a:t> (+ Verb </a:t>
            </a:r>
            <a:r>
              <a:rPr lang="en-US" sz="1600" i="1" dirty="0" err="1" smtClean="0"/>
              <a:t>Infinitiv</a:t>
            </a:r>
            <a:r>
              <a:rPr lang="en-US" sz="1600" i="1" dirty="0" smtClean="0"/>
              <a:t>) </a:t>
            </a:r>
            <a:r>
              <a:rPr lang="en-US" sz="1600" i="1" dirty="0" err="1" smtClean="0"/>
              <a:t>weigere</a:t>
            </a:r>
            <a:r>
              <a:rPr lang="en-US" sz="1600" i="1" dirty="0" smtClean="0"/>
              <a:t>, </a:t>
            </a:r>
            <a:r>
              <a:rPr lang="en-US" sz="1600" i="1" dirty="0" err="1" smtClean="0"/>
              <a:t>sagen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meine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Eltern</a:t>
            </a:r>
            <a:r>
              <a:rPr lang="en-US" sz="1600" i="1" dirty="0" smtClean="0"/>
              <a:t>, </a:t>
            </a:r>
            <a:r>
              <a:rPr lang="en-US" sz="1600" i="1" dirty="0" err="1" smtClean="0"/>
              <a:t>dass</a:t>
            </a:r>
            <a:r>
              <a:rPr lang="en-US" sz="1600" i="1" dirty="0" smtClean="0"/>
              <a:t> </a:t>
            </a:r>
            <a:r>
              <a:rPr lang="en-US" sz="1600" i="1" dirty="0" err="1" smtClean="0"/>
              <a:t>ich</a:t>
            </a:r>
            <a:r>
              <a:rPr lang="en-US" sz="1600" i="1" dirty="0" smtClean="0"/>
              <a:t>….</a:t>
            </a:r>
          </a:p>
          <a:p>
            <a:endParaRPr lang="en-US" sz="1600" i="1" dirty="0"/>
          </a:p>
          <a:p>
            <a:endParaRPr lang="en-US" sz="1600" i="1" dirty="0" smtClean="0"/>
          </a:p>
          <a:p>
            <a:endParaRPr lang="en-US" sz="1600" i="1" dirty="0"/>
          </a:p>
          <a:p>
            <a:endParaRPr lang="en-US" sz="1600" i="1" dirty="0"/>
          </a:p>
        </p:txBody>
      </p:sp>
      <p:cxnSp>
        <p:nvCxnSpPr>
          <p:cNvPr id="19" name="Straight Connector 18"/>
          <p:cNvCxnSpPr/>
          <p:nvPr/>
        </p:nvCxnSpPr>
        <p:spPr>
          <a:xfrm>
            <a:off x="3200400" y="0"/>
            <a:ext cx="0" cy="487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5791200" y="0"/>
            <a:ext cx="0" cy="48768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946557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150</Words>
  <Application>Microsoft Office PowerPoint</Application>
  <PresentationFormat>On-screen Show (4:3)</PresentationFormat>
  <Paragraphs>28</Paragraphs>
  <Slides>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Alissa</dc:creator>
  <cp:lastModifiedBy>Alissa</cp:lastModifiedBy>
  <cp:revision>8</cp:revision>
  <dcterms:created xsi:type="dcterms:W3CDTF">2014-03-23T23:40:01Z</dcterms:created>
  <dcterms:modified xsi:type="dcterms:W3CDTF">2014-03-25T00:20:11Z</dcterms:modified>
</cp:coreProperties>
</file>